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8" r:id="rId5"/>
    <p:sldId id="259" r:id="rId6"/>
    <p:sldId id="260" r:id="rId7"/>
    <p:sldId id="266" r:id="rId8"/>
    <p:sldId id="270" r:id="rId9"/>
    <p:sldId id="265" r:id="rId10"/>
    <p:sldId id="269" r:id="rId11"/>
    <p:sldId id="264" r:id="rId12"/>
    <p:sldId id="263" r:id="rId13"/>
    <p:sldId id="262" r:id="rId14"/>
    <p:sldId id="268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9B8BC-90F0-47AF-9CCE-494335B7D34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F761-5AFE-4E4B-9520-31951BD7E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Picture 5" descr="http://rusalochka-103.ucoz.ru/metodist/ekologiya/01-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8" y="3357562"/>
            <a:ext cx="1872208" cy="2350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85723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МКДОУ «</a:t>
            </a:r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Детский сад </a:t>
            </a:r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«Ласточка»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общеразвивающего вида </a:t>
            </a:r>
            <a:r>
              <a:rPr lang="ru-RU" sz="16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с.Манасаул</a:t>
            </a:r>
            <a:endParaRPr lang="ru-RU" dirty="0">
              <a:solidFill>
                <a:srgbClr val="B72CC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72" y="2248437"/>
            <a:ext cx="792069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«Фантазируй вместе с природой»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442913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Автор: воспитатель старшей группы «Солнышко» Гапурова </a:t>
            </a:r>
            <a:r>
              <a:rPr lang="ru-RU" sz="16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Шахрузат</a:t>
            </a:r>
            <a:r>
              <a:rPr lang="ru-RU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Магомедрасуловна</a:t>
            </a:r>
            <a:endParaRPr lang="ru-RU" dirty="0">
              <a:solidFill>
                <a:srgbClr val="B72CC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4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10331_175248.jpg"/>
          <p:cNvPicPr>
            <a:picLocks noChangeAspect="1"/>
          </p:cNvPicPr>
          <p:nvPr/>
        </p:nvPicPr>
        <p:blipFill>
          <a:blip r:embed="rId2" cstate="print"/>
          <a:srcRect t="229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10331_175330.jpg"/>
          <p:cNvPicPr>
            <a:picLocks noChangeAspect="1"/>
          </p:cNvPicPr>
          <p:nvPr/>
        </p:nvPicPr>
        <p:blipFill>
          <a:blip r:embed="rId2" cstate="print"/>
          <a:srcRect b="34375"/>
          <a:stretch>
            <a:fillRect/>
          </a:stretch>
        </p:blipFill>
        <p:spPr>
          <a:xfrm>
            <a:off x="0" y="8318"/>
            <a:ext cx="9144000" cy="68496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reenshot_20210331_175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0011-011-Formy-raboty-s-roditeljami-po-ekologicheskomu-vospitani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rd55.ru/kufedvsni/212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5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06" y="2714620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lid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Gg6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" y="1428736"/>
            <a:ext cx="9144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Стенд (уголок)</a:t>
            </a:r>
            <a:endParaRPr lang="ru-RU" sz="11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6104b131-f55b-413f-aa17-4483480c0d6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4"/>
          <a:stretch>
            <a:fillRect/>
          </a:stretch>
        </p:blipFill>
        <p:spPr>
          <a:xfrm>
            <a:off x="1643042" y="3596995"/>
            <a:ext cx="6000792" cy="3261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709822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709822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210331_175215.jpg"/>
          <p:cNvPicPr>
            <a:picLocks noChangeAspect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0210331_175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1115425-c21b10adfb0fa8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0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10331_175230.jpg"/>
          <p:cNvPicPr>
            <a:picLocks noChangeAspect="1"/>
          </p:cNvPicPr>
          <p:nvPr/>
        </p:nvPicPr>
        <p:blipFill>
          <a:blip r:embed="rId2" cstate="print"/>
          <a:srcRect b="26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2021-04-01T10:17:06Z</dcterms:created>
  <dcterms:modified xsi:type="dcterms:W3CDTF">2021-04-01T10:32:56Z</dcterms:modified>
</cp:coreProperties>
</file>