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76" r:id="rId5"/>
    <p:sldId id="277" r:id="rId6"/>
    <p:sldId id="278" r:id="rId7"/>
    <p:sldId id="279" r:id="rId8"/>
    <p:sldId id="280" r:id="rId9"/>
    <p:sldId id="274" r:id="rId10"/>
    <p:sldId id="273" r:id="rId1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0901"/>
            <a:ext cx="8072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Муниципальный конкурс </a:t>
            </a:r>
          </a:p>
          <a:p>
            <a:pPr algn="ctr"/>
            <a:r>
              <a:rPr lang="ru-RU" b="1" dirty="0" smtClean="0"/>
              <a:t>«Лучший детский сад года Буйнакского района - 2020»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214346" y="2143116"/>
            <a:ext cx="9144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«Организация 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развивающей предметно-пространственной среды в 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ДОУ»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42902" y="1071546"/>
            <a:ext cx="5258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ПРЕЗЕНТАЦИЯ: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69111"/>
            <a:ext cx="8143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среда не ограничивается только группами, но и выходит за ее пределы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269762"/>
            <a:ext cx="78209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формировании предметно-развивающей среды в нашем ДОУ, мы поставили себе цель выполнять это с минимальными экономическими затратами. Мы старались сделать развивающею предметно- пространственную среду разнообразной, яркой, информативно богатой, для того чтобы максимально ускорить и облегчить адаптационный период детей в детском саду, создать эмоционально положительную атмосферу в группе, обеспечить индивидуальное гармоничное развитие ребенка. Мы соблюдали принцип зонирования. Благодаря организации различных игровых центров с помощью открытых стеллажей, не загромождающих помещение. В ДОУ созданы условия для разных видов детской деятельности (игровой, продуктивной и познавательно-исследовательской). Для того, чтобы каждый ребенок смог найти себе дело и занятие по душе и чувствовал себя комфортно, в ДОУ выделены центры определенного вида деятельности.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7921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928670"/>
            <a:ext cx="42148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Уголок ролевых игр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976954"/>
            <a:ext cx="4071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Патриотический уголок</a:t>
            </a:r>
          </a:p>
        </p:txBody>
      </p:sp>
      <p:pic>
        <p:nvPicPr>
          <p:cNvPr id="8" name="Рисунок 7" descr="58E30CCA-F361-4A8E-9361-8F267A88C05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785926"/>
            <a:ext cx="2664296" cy="1998222"/>
          </a:xfrm>
          <a:prstGeom prst="rect">
            <a:avLst/>
          </a:prstGeom>
        </p:spPr>
      </p:pic>
      <p:pic>
        <p:nvPicPr>
          <p:cNvPr id="9" name="Picture 2" descr="F:\DCIM\100JLCAM\DSCF038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8672"/>
          <a:stretch>
            <a:fillRect/>
          </a:stretch>
        </p:blipFill>
        <p:spPr bwMode="auto">
          <a:xfrm>
            <a:off x="285720" y="1643050"/>
            <a:ext cx="3929090" cy="224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F:\РППС\DSCF066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11384"/>
          <a:stretch>
            <a:fillRect/>
          </a:stretch>
        </p:blipFill>
        <p:spPr bwMode="auto">
          <a:xfrm>
            <a:off x="4000496" y="4143380"/>
            <a:ext cx="3894361" cy="248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:\DCIM\100JLCAM\DSCF050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8696"/>
          <a:stretch>
            <a:fillRect/>
          </a:stretch>
        </p:blipFill>
        <p:spPr bwMode="auto">
          <a:xfrm>
            <a:off x="642910" y="4071942"/>
            <a:ext cx="2428892" cy="2288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877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285860"/>
            <a:ext cx="4572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Театральный уголок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1000108"/>
            <a:ext cx="4499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Уголок 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ролевых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</a:t>
            </a:r>
          </a:p>
        </p:txBody>
      </p:sp>
      <p:pic>
        <p:nvPicPr>
          <p:cNvPr id="10" name="Рисунок 9" descr="32C833E8-628E-4939-8A5A-40A6727AD1D7.jpeg"/>
          <p:cNvPicPr>
            <a:picLocks noChangeAspect="1"/>
          </p:cNvPicPr>
          <p:nvPr/>
        </p:nvPicPr>
        <p:blipFill>
          <a:blip r:embed="rId2" cstate="print"/>
          <a:srcRect b="4044"/>
          <a:stretch>
            <a:fillRect/>
          </a:stretch>
        </p:blipFill>
        <p:spPr>
          <a:xfrm>
            <a:off x="4429124" y="2143116"/>
            <a:ext cx="3294366" cy="4214842"/>
          </a:xfrm>
          <a:prstGeom prst="rect">
            <a:avLst/>
          </a:prstGeom>
        </p:spPr>
      </p:pic>
      <p:pic>
        <p:nvPicPr>
          <p:cNvPr id="11" name="Рисунок 10" descr="07D82D55-69E0-410A-BDD1-7844D650297E.jpeg"/>
          <p:cNvPicPr>
            <a:picLocks noChangeAspect="1"/>
          </p:cNvPicPr>
          <p:nvPr/>
        </p:nvPicPr>
        <p:blipFill>
          <a:blip r:embed="rId3" cstate="print"/>
          <a:srcRect b="5814"/>
          <a:stretch>
            <a:fillRect/>
          </a:stretch>
        </p:blipFill>
        <p:spPr>
          <a:xfrm>
            <a:off x="357158" y="2143116"/>
            <a:ext cx="3384376" cy="42501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43895"/>
            <a:ext cx="8215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008" y="1071546"/>
            <a:ext cx="80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Уголок экспериментирования </a:t>
            </a:r>
          </a:p>
        </p:txBody>
      </p:sp>
      <p:pic>
        <p:nvPicPr>
          <p:cNvPr id="5" name="Рисунок 4" descr="09B49870-10BA-4C59-8915-043BDDBD8CAF.jpeg"/>
          <p:cNvPicPr>
            <a:picLocks noChangeAspect="1"/>
          </p:cNvPicPr>
          <p:nvPr/>
        </p:nvPicPr>
        <p:blipFill>
          <a:blip r:embed="rId2" cstate="print"/>
          <a:srcRect t="8989" b="7071"/>
          <a:stretch>
            <a:fillRect/>
          </a:stretch>
        </p:blipFill>
        <p:spPr>
          <a:xfrm>
            <a:off x="285720" y="1857364"/>
            <a:ext cx="7643866" cy="4610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1019"/>
            <a:ext cx="8215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1214422"/>
            <a:ext cx="4572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Уголок конструирования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214422"/>
            <a:ext cx="3643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Уголок природы</a:t>
            </a:r>
          </a:p>
        </p:txBody>
      </p:sp>
      <p:pic>
        <p:nvPicPr>
          <p:cNvPr id="5" name="Рисунок 4" descr="811D93B6-B45A-49E9-9A3C-116A757272E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060848"/>
            <a:ext cx="3752850" cy="4457700"/>
          </a:xfrm>
          <a:prstGeom prst="rect">
            <a:avLst/>
          </a:prstGeom>
        </p:spPr>
      </p:pic>
      <p:pic>
        <p:nvPicPr>
          <p:cNvPr id="4098" name="Picture 2" descr="https://im0-tub-ru.yandex.net/i?id=c5de66e0ffc8a9ab1344832b9032fffb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143116"/>
            <a:ext cx="4480277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1019"/>
            <a:ext cx="8072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1071546"/>
            <a:ext cx="8143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Книжный уголок</a:t>
            </a:r>
          </a:p>
        </p:txBody>
      </p:sp>
      <p:pic>
        <p:nvPicPr>
          <p:cNvPr id="5" name="Рисунок 4" descr="5322F1FF-F657-4E71-9551-6DDAFAC6469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3402378" cy="4536504"/>
          </a:xfrm>
          <a:prstGeom prst="rect">
            <a:avLst/>
          </a:prstGeom>
        </p:spPr>
      </p:pic>
      <p:pic>
        <p:nvPicPr>
          <p:cNvPr id="3074" name="Picture 2" descr="http://edu.mari.ru/mouo-yoshkarola/dou25/DocLib3/%D0%93%D1%80%D1%83%D0%BF%D0%BF%D0%B0%20%D0%96%D0%B5%D0%BC%D1%87%D1%83%D0%B6%D0%B8%D0%BD%D0%BA%D0%B0/_w/%D0%9A%D0%BD%D0%B8%D0%B6%D0%BD%D1%8B%D0%B9%20%D1%83%D0%B3%D0%BE%D0%BB%D0%BE%D0%BA_JPG.jpg"/>
          <p:cNvPicPr>
            <a:picLocks noChangeAspect="1" noChangeArrowheads="1"/>
          </p:cNvPicPr>
          <p:nvPr/>
        </p:nvPicPr>
        <p:blipFill>
          <a:blip r:embed="rId3" cstate="print"/>
          <a:srcRect r="19676"/>
          <a:stretch>
            <a:fillRect/>
          </a:stretch>
        </p:blipFill>
        <p:spPr bwMode="auto">
          <a:xfrm>
            <a:off x="3929058" y="1714488"/>
            <a:ext cx="4858528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4012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ХУДОЖЕСТВЕННО-ЭСТЕТИЧЕСКОЕ РАЗВИТИЕ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" y="1357298"/>
            <a:ext cx="39290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Уголок ИЗО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1285860"/>
            <a:ext cx="3929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Уголок  музыкально-театрализованной деятельности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_SC04394[1]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85720" y="2000240"/>
            <a:ext cx="3657600" cy="4572032"/>
          </a:xfrm>
          <a:prstGeom prst="rect">
            <a:avLst/>
          </a:prstGeom>
        </p:spPr>
      </p:pic>
      <p:pic>
        <p:nvPicPr>
          <p:cNvPr id="8" name="Рисунок 7" descr="C:\Users\FreeMan\Desktop\Attachments_tsvetkova.viktoriya2015@yandex.ru_2019-02-11_22-25-14\IMG_20190211_094912_BURST001_COVER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4" y="2071678"/>
            <a:ext cx="350046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257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ФИЗИЧЕСКОЕ РАЗВИТИЕ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" y="1000108"/>
            <a:ext cx="4357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Спортивный уголок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1000108"/>
            <a:ext cx="371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Уголок здоровья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9" name="Picture 4" descr="F:\работа\как содать проект\проект- Выходные с пользой\проект - Выходные с пользой\вых. с пользой мл. гр\альбомы\вых. с пол\вых. с пользой\IMG_00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7686" y="1714488"/>
            <a:ext cx="4511939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D1733035-7AE1-43A6-A84F-D1E82EA80988.jpeg"/>
          <p:cNvPicPr>
            <a:picLocks noChangeAspect="1"/>
          </p:cNvPicPr>
          <p:nvPr/>
        </p:nvPicPr>
        <p:blipFill>
          <a:blip r:embed="rId3" cstate="print"/>
          <a:srcRect l="2154" b="4901"/>
          <a:stretch>
            <a:fillRect/>
          </a:stretch>
        </p:blipFill>
        <p:spPr>
          <a:xfrm>
            <a:off x="5000628" y="3786190"/>
            <a:ext cx="2672787" cy="2664296"/>
          </a:xfrm>
          <a:prstGeom prst="rect">
            <a:avLst/>
          </a:prstGeom>
        </p:spPr>
      </p:pic>
      <p:pic>
        <p:nvPicPr>
          <p:cNvPr id="12" name="Рисунок 11" descr="BBDB35E3-F14D-4F1C-9F7D-0D3D894B6A5D.jpeg"/>
          <p:cNvPicPr>
            <a:picLocks noChangeAspect="1"/>
          </p:cNvPicPr>
          <p:nvPr/>
        </p:nvPicPr>
        <p:blipFill>
          <a:blip r:embed="rId4" cstate="print"/>
          <a:srcRect l="20225" r="19420"/>
          <a:stretch>
            <a:fillRect/>
          </a:stretch>
        </p:blipFill>
        <p:spPr>
          <a:xfrm>
            <a:off x="214282" y="1714488"/>
            <a:ext cx="3786214" cy="48079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14290"/>
            <a:ext cx="8143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ЦЕНТР ИНФОРМАЦИИ ДЛЯ РОДИТЕЛЕЙ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5D79D592-806F-4899-9A2C-FFB989F8F35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3816424" cy="5088565"/>
          </a:xfrm>
          <a:prstGeom prst="rect">
            <a:avLst/>
          </a:prstGeom>
        </p:spPr>
      </p:pic>
      <p:pic>
        <p:nvPicPr>
          <p:cNvPr id="9" name="Содержимое 5" descr="20171110_1547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0997" y="1428736"/>
            <a:ext cx="4667283" cy="350046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120</TotalTime>
  <Words>191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FreeMan</dc:creator>
  <cp:lastModifiedBy>User</cp:lastModifiedBy>
  <cp:revision>25</cp:revision>
  <dcterms:created xsi:type="dcterms:W3CDTF">2019-03-04T08:06:20Z</dcterms:created>
  <dcterms:modified xsi:type="dcterms:W3CDTF">2020-10-12T12:23:28Z</dcterms:modified>
</cp:coreProperties>
</file>