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5" r:id="rId4"/>
    <p:sldId id="276" r:id="rId5"/>
    <p:sldId id="277" r:id="rId6"/>
    <p:sldId id="278" r:id="rId7"/>
    <p:sldId id="279" r:id="rId8"/>
    <p:sldId id="280" r:id="rId9"/>
    <p:sldId id="274" r:id="rId10"/>
    <p:sldId id="273" r:id="rId11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594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0901"/>
            <a:ext cx="80724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Муниципальный конкурс </a:t>
            </a:r>
          </a:p>
          <a:p>
            <a:pPr algn="ctr"/>
            <a:r>
              <a:rPr lang="ru-RU" b="1" dirty="0" smtClean="0"/>
              <a:t>«Лучший детский сад года Буйнакского района - 2020»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-214346" y="2143116"/>
            <a:ext cx="9144000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«Организация </a:t>
            </a:r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развивающей предметно-пространственной среды в </a:t>
            </a:r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ДОУ»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42902" y="1071546"/>
            <a:ext cx="52581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ПРЕЗЕНТАЦИЯ: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69111"/>
            <a:ext cx="81439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Предметно-пространственная среда не ограничивается только группами, но и выходит за ее пределы 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1269762"/>
            <a:ext cx="782094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Bef>
                <a:spcPts val="6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формировании предметно-развивающей среды в нашем ДОУ, мы поставили себе цель выполнять это с минимальными экономическими затратами. Мы старались сделать развивающею предметно- пространственную среду разнообразной, яркой, информативно богатой, для того чтобы максимально ускорить и облегчить адаптационный период детей в детском саду, создать эмоционально положительную атмосферу в группе, обеспечить индивидуальное гармоничное развитие ребенка. Мы соблюдали принцип зонирования. Благодаря организации различных игровых центров с помощью открытых стеллажей, не загромождающих помещение. В ДОУ созданы условия для разных видов детской деятельности (игровой, продуктивной и познавательно-исследовательской). Для того, чтобы каждый ребенок смог найти себе дело и занятие по душе и чувствовал себя комфортно, в ДОУ выделены центры определенного вида деятельности.</a:t>
            </a:r>
            <a:endParaRPr lang="en-US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07921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" y="928670"/>
            <a:ext cx="42148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Уголок ролевых игр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071934" y="976954"/>
            <a:ext cx="40719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Патриотический уголок</a:t>
            </a:r>
          </a:p>
        </p:txBody>
      </p:sp>
      <p:pic>
        <p:nvPicPr>
          <p:cNvPr id="8" name="Рисунок 7" descr="58E30CCA-F361-4A8E-9361-8F267A88C05A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6314" y="1785926"/>
            <a:ext cx="2664296" cy="1998222"/>
          </a:xfrm>
          <a:prstGeom prst="rect">
            <a:avLst/>
          </a:prstGeom>
        </p:spPr>
      </p:pic>
      <p:pic>
        <p:nvPicPr>
          <p:cNvPr id="9" name="Picture 2" descr="F:\DCIM\100JLCAM\DSCF0387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b="8672"/>
          <a:stretch>
            <a:fillRect/>
          </a:stretch>
        </p:blipFill>
        <p:spPr bwMode="auto">
          <a:xfrm>
            <a:off x="285720" y="1643050"/>
            <a:ext cx="3929090" cy="2243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2" descr="F:\РППС\DSCF0664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b="11384"/>
          <a:stretch>
            <a:fillRect/>
          </a:stretch>
        </p:blipFill>
        <p:spPr bwMode="auto">
          <a:xfrm>
            <a:off x="4000496" y="4143380"/>
            <a:ext cx="3894361" cy="2481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G:\DCIM\100JLCAM\DSCF0504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8696"/>
          <a:stretch>
            <a:fillRect/>
          </a:stretch>
        </p:blipFill>
        <p:spPr bwMode="auto">
          <a:xfrm>
            <a:off x="642910" y="4071942"/>
            <a:ext cx="2428892" cy="22886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877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285860"/>
            <a:ext cx="45720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Театральный уголок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071934" y="1000108"/>
            <a:ext cx="44999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Уголок </a:t>
            </a:r>
            <a:endParaRPr lang="ru-RU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ролевых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</a:t>
            </a:r>
          </a:p>
        </p:txBody>
      </p:sp>
      <p:pic>
        <p:nvPicPr>
          <p:cNvPr id="10" name="Рисунок 9" descr="32C833E8-628E-4939-8A5A-40A6727AD1D7.jpeg"/>
          <p:cNvPicPr>
            <a:picLocks noChangeAspect="1"/>
          </p:cNvPicPr>
          <p:nvPr/>
        </p:nvPicPr>
        <p:blipFill>
          <a:blip r:embed="rId2" cstate="print"/>
          <a:srcRect b="4044"/>
          <a:stretch>
            <a:fillRect/>
          </a:stretch>
        </p:blipFill>
        <p:spPr>
          <a:xfrm>
            <a:off x="4429124" y="2143116"/>
            <a:ext cx="3294366" cy="4214842"/>
          </a:xfrm>
          <a:prstGeom prst="rect">
            <a:avLst/>
          </a:prstGeom>
        </p:spPr>
      </p:pic>
      <p:pic>
        <p:nvPicPr>
          <p:cNvPr id="11" name="Рисунок 10" descr="07D82D55-69E0-410A-BDD1-7844D650297E.jpeg"/>
          <p:cNvPicPr>
            <a:picLocks noChangeAspect="1"/>
          </p:cNvPicPr>
          <p:nvPr/>
        </p:nvPicPr>
        <p:blipFill>
          <a:blip r:embed="rId3" cstate="print"/>
          <a:srcRect b="5814"/>
          <a:stretch>
            <a:fillRect/>
          </a:stretch>
        </p:blipFill>
        <p:spPr>
          <a:xfrm>
            <a:off x="357158" y="2143116"/>
            <a:ext cx="3384376" cy="425014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43895"/>
            <a:ext cx="82153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2008" y="1071546"/>
            <a:ext cx="80718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Уголок экспериментирования </a:t>
            </a:r>
          </a:p>
        </p:txBody>
      </p:sp>
      <p:pic>
        <p:nvPicPr>
          <p:cNvPr id="5" name="Рисунок 4" descr="09B49870-10BA-4C59-8915-043BDDBD8CAF.jpeg"/>
          <p:cNvPicPr>
            <a:picLocks noChangeAspect="1"/>
          </p:cNvPicPr>
          <p:nvPr/>
        </p:nvPicPr>
        <p:blipFill>
          <a:blip r:embed="rId2" cstate="print"/>
          <a:srcRect t="8989" b="7071"/>
          <a:stretch>
            <a:fillRect/>
          </a:stretch>
        </p:blipFill>
        <p:spPr>
          <a:xfrm>
            <a:off x="285720" y="1857364"/>
            <a:ext cx="7643866" cy="46106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01019"/>
            <a:ext cx="82153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1" y="1214422"/>
            <a:ext cx="45720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Уголок конструирования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1214422"/>
            <a:ext cx="36433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Уголок природы</a:t>
            </a:r>
          </a:p>
        </p:txBody>
      </p:sp>
      <p:pic>
        <p:nvPicPr>
          <p:cNvPr id="5" name="Рисунок 4" descr="811D93B6-B45A-49E9-9A3C-116A757272E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2060848"/>
            <a:ext cx="3752850" cy="4457700"/>
          </a:xfrm>
          <a:prstGeom prst="rect">
            <a:avLst/>
          </a:prstGeom>
        </p:spPr>
      </p:pic>
      <p:pic>
        <p:nvPicPr>
          <p:cNvPr id="4098" name="Picture 2" descr="https://im0-tub-ru.yandex.net/i?id=c5de66e0ffc8a9ab1344832b9032fffb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2143116"/>
            <a:ext cx="4480277" cy="3357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01019"/>
            <a:ext cx="80724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РЕЧЕВОЕ РАЗВИТИЕ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" y="1071546"/>
            <a:ext cx="8143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Книжный уголок</a:t>
            </a:r>
          </a:p>
        </p:txBody>
      </p:sp>
      <p:pic>
        <p:nvPicPr>
          <p:cNvPr id="5" name="Рисунок 4" descr="5322F1FF-F657-4E71-9551-6DDAFAC64691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1714488"/>
            <a:ext cx="3402378" cy="4536504"/>
          </a:xfrm>
          <a:prstGeom prst="rect">
            <a:avLst/>
          </a:prstGeom>
        </p:spPr>
      </p:pic>
      <p:pic>
        <p:nvPicPr>
          <p:cNvPr id="3074" name="Picture 2" descr="http://edu.mari.ru/mouo-yoshkarola/dou25/DocLib3/%D0%93%D1%80%D1%83%D0%BF%D0%BF%D0%B0%20%D0%96%D0%B5%D0%BC%D1%87%D1%83%D0%B6%D0%B8%D0%BD%D0%BA%D0%B0/_w/%D0%9A%D0%BD%D0%B8%D0%B6%D0%BD%D1%8B%D0%B9%20%D1%83%D0%B3%D0%BE%D0%BB%D0%BE%D0%BA_JPG.jpg"/>
          <p:cNvPicPr>
            <a:picLocks noChangeAspect="1" noChangeArrowheads="1"/>
          </p:cNvPicPr>
          <p:nvPr/>
        </p:nvPicPr>
        <p:blipFill>
          <a:blip r:embed="rId3" cstate="print"/>
          <a:srcRect r="19676"/>
          <a:stretch>
            <a:fillRect/>
          </a:stretch>
        </p:blipFill>
        <p:spPr bwMode="auto">
          <a:xfrm>
            <a:off x="3929058" y="1714488"/>
            <a:ext cx="4858528" cy="4536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34012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</a:rPr>
              <a:t>ХУДОЖЕСТВЕННО-ЭСТЕТИЧЕСКОЕ РАЗВИТИЕ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-1" y="1357298"/>
            <a:ext cx="39290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Уголок ИЗО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214810" y="1285860"/>
            <a:ext cx="39290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</a:rPr>
              <a:t>Уголок  музыкально-театрализованной деятельности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_SC04394[1]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285720" y="2000240"/>
            <a:ext cx="3657600" cy="4572032"/>
          </a:xfrm>
          <a:prstGeom prst="rect">
            <a:avLst/>
          </a:prstGeom>
        </p:spPr>
      </p:pic>
      <p:pic>
        <p:nvPicPr>
          <p:cNvPr id="8" name="Рисунок 7" descr="C:\Users\FreeMan\Desktop\Attachments_tsvetkova.viktoriya2015@yandex.ru_2019-02-11_22-25-14\IMG_20190211_094912_BURST001_COVER.jp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429124" y="2071678"/>
            <a:ext cx="3500462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62574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</a:rPr>
              <a:t>ФИЗИЧЕСКОЕ РАЗВИТИЕ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-1" y="1000108"/>
            <a:ext cx="43576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Спортивный уголок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429124" y="1000108"/>
            <a:ext cx="3714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</a:rPr>
              <a:t>Уголок здоровья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9" name="Picture 4" descr="F:\работа\как содать проект\проект- Выходные с пользой\проект - Выходные с пользой\вых. с пользой мл. гр\альбомы\вых. с пол\вых. с пользой\IMG_001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357686" y="1714488"/>
            <a:ext cx="4511939" cy="1928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D1733035-7AE1-43A6-A84F-D1E82EA80988.jpeg"/>
          <p:cNvPicPr>
            <a:picLocks noChangeAspect="1"/>
          </p:cNvPicPr>
          <p:nvPr/>
        </p:nvPicPr>
        <p:blipFill>
          <a:blip r:embed="rId3" cstate="print"/>
          <a:srcRect l="2154" b="4901"/>
          <a:stretch>
            <a:fillRect/>
          </a:stretch>
        </p:blipFill>
        <p:spPr>
          <a:xfrm>
            <a:off x="5000628" y="3786190"/>
            <a:ext cx="2672787" cy="2664296"/>
          </a:xfrm>
          <a:prstGeom prst="rect">
            <a:avLst/>
          </a:prstGeom>
        </p:spPr>
      </p:pic>
      <p:pic>
        <p:nvPicPr>
          <p:cNvPr id="12" name="Рисунок 11" descr="BBDB35E3-F14D-4F1C-9F7D-0D3D894B6A5D.jpeg"/>
          <p:cNvPicPr>
            <a:picLocks noChangeAspect="1"/>
          </p:cNvPicPr>
          <p:nvPr/>
        </p:nvPicPr>
        <p:blipFill>
          <a:blip r:embed="rId4" cstate="print"/>
          <a:srcRect l="20225" r="19420"/>
          <a:stretch>
            <a:fillRect/>
          </a:stretch>
        </p:blipFill>
        <p:spPr>
          <a:xfrm>
            <a:off x="214282" y="1714488"/>
            <a:ext cx="3786214" cy="480795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214290"/>
            <a:ext cx="81439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ЦЕНТР ИНФОРМАЦИИ ДЛЯ РОДИТЕЛЕЙ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5D79D592-806F-4899-9A2C-FFB989F8F350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1428736"/>
            <a:ext cx="3816424" cy="5088565"/>
          </a:xfrm>
          <a:prstGeom prst="rect">
            <a:avLst/>
          </a:prstGeom>
        </p:spPr>
      </p:pic>
      <p:pic>
        <p:nvPicPr>
          <p:cNvPr id="9" name="Содержимое 5" descr="20171110_1547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90997" y="1428736"/>
            <a:ext cx="4667283" cy="3500462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120</TotalTime>
  <Words>191</Words>
  <Application>Microsoft Office PowerPoint</Application>
  <PresentationFormat>Экран (4:3)</PresentationFormat>
  <Paragraphs>27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Изящная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FreeMan</dc:creator>
  <cp:lastModifiedBy>User</cp:lastModifiedBy>
  <cp:revision>25</cp:revision>
  <dcterms:created xsi:type="dcterms:W3CDTF">2019-03-04T08:06:20Z</dcterms:created>
  <dcterms:modified xsi:type="dcterms:W3CDTF">2020-10-12T12:23:28Z</dcterms:modified>
</cp:coreProperties>
</file>